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DF91-452D-4849-A01F-E207223EDE0F}" type="datetimeFigureOut">
              <a:rPr lang="ru-RU" smtClean="0"/>
              <a:t>22.04.2022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38036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DF91-452D-4849-A01F-E207223EDE0F}" type="datetimeFigureOut">
              <a:rPr lang="ru-RU" smtClean="0"/>
              <a:t>22.04.2022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7911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DF91-452D-4849-A01F-E207223EDE0F}" type="datetimeFigureOut">
              <a:rPr lang="ru-RU" smtClean="0"/>
              <a:t>22.04.2022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55796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DF91-452D-4849-A01F-E207223EDE0F}" type="datetimeFigureOut">
              <a:rPr lang="ru-RU" smtClean="0"/>
              <a:t>22.04.2022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339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DF91-452D-4849-A01F-E207223EDE0F}" type="datetimeFigureOut">
              <a:rPr lang="ru-RU" smtClean="0"/>
              <a:t>22.04.2022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1940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DF91-452D-4849-A01F-E207223EDE0F}" type="datetimeFigureOut">
              <a:rPr lang="ru-RU" smtClean="0"/>
              <a:t>22.04.2022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2715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DF91-452D-4849-A01F-E207223EDE0F}" type="datetimeFigureOut">
              <a:rPr lang="ru-RU" smtClean="0"/>
              <a:t>22.04.2022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39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DF91-452D-4849-A01F-E207223EDE0F}" type="datetimeFigureOut">
              <a:rPr lang="ru-RU" smtClean="0"/>
              <a:t>22.04.2022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1347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DF91-452D-4849-A01F-E207223EDE0F}" type="datetimeFigureOut">
              <a:rPr lang="ru-RU" smtClean="0"/>
              <a:t>22.04.2022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636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DF91-452D-4849-A01F-E207223EDE0F}" type="datetimeFigureOut">
              <a:rPr lang="ru-RU" smtClean="0"/>
              <a:t>22.04.2022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8003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2BDF91-452D-4849-A01F-E207223EDE0F}" type="datetimeFigureOut">
              <a:rPr lang="ru-RU" smtClean="0"/>
              <a:t>22.04.2022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6956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2BDF91-452D-4849-A01F-E207223EDE0F}" type="datetimeFigureOut">
              <a:rPr lang="ru-RU" smtClean="0"/>
              <a:t>22.04.2022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E5B209-15CE-4E32-B60E-3011608FA80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6678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717963" y="97127"/>
            <a:ext cx="9144000" cy="2387600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Форум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026400" y="4812001"/>
            <a:ext cx="4553527" cy="1459489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Проект выполнили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Лапа Антонина</a:t>
            </a:r>
          </a:p>
          <a:p>
            <a:r>
              <a:rPr lang="ru-RU" dirty="0" smtClean="0">
                <a:solidFill>
                  <a:schemeClr val="bg1"/>
                </a:solidFill>
              </a:rPr>
              <a:t>Забелин Яков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41627" y="193964"/>
            <a:ext cx="1508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chemeClr val="bg1"/>
                </a:solidFill>
              </a:rPr>
              <a:t>Москва, 2022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644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Титульная страница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892309" y="4836680"/>
            <a:ext cx="3198091" cy="161953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2000" dirty="0" smtClean="0">
                <a:solidFill>
                  <a:schemeClr val="bg1"/>
                </a:solidFill>
              </a:rPr>
              <a:t>Содержит основную информацию и ссылки на другие разделы. Открывается по-умолчанию</a:t>
            </a:r>
            <a:endParaRPr lang="ru-RU" sz="2000" dirty="0">
              <a:solidFill>
                <a:schemeClr val="bg1"/>
              </a:solidFill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477" y="1841067"/>
            <a:ext cx="7967032" cy="3805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837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Вход и регистрация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698345" y="4698135"/>
            <a:ext cx="3493655" cy="19889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>
                <a:solidFill>
                  <a:schemeClr val="bg1"/>
                </a:solidFill>
              </a:rPr>
              <a:t>При переходе в любой раздел с титульной страницы, если пользователь не авторизовался, ему предлагается выполнить вход или регистрацию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3782" y="1494212"/>
            <a:ext cx="5366326" cy="254900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46" y="3415483"/>
            <a:ext cx="5412508" cy="256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42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Профиль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698345" y="4859770"/>
            <a:ext cx="3493655" cy="22199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>
                <a:solidFill>
                  <a:schemeClr val="bg1"/>
                </a:solidFill>
              </a:rPr>
              <a:t>Страница, где пользователь видит свои указанные </a:t>
            </a:r>
            <a:r>
              <a:rPr lang="ru-RU" sz="2000" dirty="0" smtClean="0">
                <a:solidFill>
                  <a:schemeClr val="bg1"/>
                </a:solidFill>
              </a:rPr>
              <a:t>данные</a:t>
            </a:r>
            <a:endParaRPr lang="ru-RU" sz="2000" dirty="0">
              <a:solidFill>
                <a:schemeClr val="bg1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54067"/>
            <a:ext cx="7204364" cy="3403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118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Лента тредов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458200" y="4688898"/>
            <a:ext cx="3567545" cy="19058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>
                <a:solidFill>
                  <a:schemeClr val="bg1"/>
                </a:solidFill>
              </a:rPr>
              <a:t>Лента тредов, </a:t>
            </a:r>
            <a:r>
              <a:rPr lang="ru-RU" sz="2000" dirty="0" smtClean="0">
                <a:solidFill>
                  <a:schemeClr val="bg1"/>
                </a:solidFill>
              </a:rPr>
              <a:t>котору</a:t>
            </a:r>
            <a:r>
              <a:rPr lang="ru-RU" sz="2000" dirty="0">
                <a:solidFill>
                  <a:schemeClr val="bg1"/>
                </a:solidFill>
              </a:rPr>
              <a:t>ю</a:t>
            </a:r>
            <a:r>
              <a:rPr lang="ru-RU" sz="2000" dirty="0" smtClean="0">
                <a:solidFill>
                  <a:schemeClr val="bg1"/>
                </a:solidFill>
              </a:rPr>
              <a:t> </a:t>
            </a:r>
            <a:r>
              <a:rPr lang="ru-RU" sz="2000" dirty="0">
                <a:solidFill>
                  <a:schemeClr val="bg1"/>
                </a:solidFill>
              </a:rPr>
              <a:t>может листать пользователь. В треде видны первые 4 сообщения, для дальнейшего просмотра обсуждения необходимо перейти на страницу треда.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08" y="1956232"/>
            <a:ext cx="7428781" cy="352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832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Тред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987146" y="4716607"/>
            <a:ext cx="4038600" cy="20167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>
                <a:solidFill>
                  <a:schemeClr val="bg1"/>
                </a:solidFill>
              </a:rPr>
              <a:t>Страница конкретного треда. Создаётся одной функцией, наполняющей его в зависимости от переданных данных. В треде пользователь может отписывать, отвечать конкретным участникам.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374" y="2133600"/>
            <a:ext cx="7092553" cy="3368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25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109</Words>
  <Application>Microsoft Office PowerPoint</Application>
  <PresentationFormat>Широкоэкранный</PresentationFormat>
  <Paragraphs>15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Тема Office</vt:lpstr>
      <vt:lpstr>Форум</vt:lpstr>
      <vt:lpstr>Титульная страница</vt:lpstr>
      <vt:lpstr>Вход и регистрация</vt:lpstr>
      <vt:lpstr>Профиль</vt:lpstr>
      <vt:lpstr>Лента тредов</vt:lpstr>
      <vt:lpstr>Тред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Форум</dc:title>
  <dc:creator>Антонина Лапа</dc:creator>
  <cp:lastModifiedBy>Антонина Лапа</cp:lastModifiedBy>
  <cp:revision>5</cp:revision>
  <dcterms:created xsi:type="dcterms:W3CDTF">2022-04-12T14:53:14Z</dcterms:created>
  <dcterms:modified xsi:type="dcterms:W3CDTF">2022-04-22T15:50:49Z</dcterms:modified>
</cp:coreProperties>
</file>

<file path=docProps/thumbnail.jpeg>
</file>